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0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  <p:sldMasterId id="2147483670" r:id="rId5"/>
    <p:sldMasterId id="2147483676" r:id="rId6"/>
    <p:sldMasterId id="2147483682" r:id="rId7"/>
    <p:sldMasterId id="2147483688" r:id="rId8"/>
    <p:sldMasterId id="2147483692" r:id="rId9"/>
    <p:sldMasterId id="2147483697" r:id="rId10"/>
    <p:sldMasterId id="2147483701" r:id="rId11"/>
    <p:sldMasterId id="2147483705" r:id="rId12"/>
    <p:sldMasterId id="2147483711" r:id="rId13"/>
    <p:sldMasterId id="2147483716" r:id="rId14"/>
    <p:sldMasterId id="2147483720" r:id="rId15"/>
    <p:sldMasterId id="2147483724" r:id="rId16"/>
    <p:sldMasterId id="2147483730" r:id="rId17"/>
    <p:sldMasterId id="2147483735" r:id="rId18"/>
    <p:sldMasterId id="2147483741" r:id="rId19"/>
    <p:sldMasterId id="2147483747" r:id="rId20"/>
  </p:sldMasterIdLst>
  <p:notesMasterIdLst>
    <p:notesMasterId r:id="rId52"/>
  </p:notesMasterIdLst>
  <p:handoutMasterIdLst>
    <p:handoutMasterId r:id="rId53"/>
  </p:handout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4255" autoAdjust="0"/>
  </p:normalViewPr>
  <p:slideViewPr>
    <p:cSldViewPr>
      <p:cViewPr varScale="1">
        <p:scale>
          <a:sx n="73" d="100"/>
          <a:sy n="73" d="100"/>
        </p:scale>
        <p:origin x="1901" y="62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5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26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01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0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30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53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93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80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27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60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3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2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89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5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2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68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82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8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5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09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9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43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8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35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53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1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9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61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61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297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22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3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05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620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11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47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34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544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45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226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22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7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399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28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7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26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94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84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607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01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43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39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92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299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3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25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3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1328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9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48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1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191000" y="4060435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0606" y="4060403"/>
            <a:ext cx="3800394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Trilogy Education Services | </a:t>
            </a:r>
          </a:p>
        </p:txBody>
      </p:sp>
    </p:spTree>
    <p:extLst>
      <p:ext uri="{BB962C8B-B14F-4D97-AF65-F5344CB8AC3E}">
        <p14:creationId xmlns:p14="http://schemas.microsoft.com/office/powerpoint/2010/main" val="31059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8887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07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8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99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78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65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18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theme" Target="../theme/theme20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1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0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7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6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6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0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4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2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3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Express Yourself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26,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42</a:t>
            </a:r>
          </a:p>
        </p:txBody>
      </p:sp>
    </p:spTree>
    <p:extLst>
      <p:ext uri="{BB962C8B-B14F-4D97-AF65-F5344CB8AC3E}">
        <p14:creationId xmlns:p14="http://schemas.microsoft.com/office/powerpoint/2010/main" val="9618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2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to Refresh</a:t>
            </a:r>
          </a:p>
        </p:txBody>
      </p:sp>
    </p:spTree>
    <p:extLst>
      <p:ext uri="{BB962C8B-B14F-4D97-AF65-F5344CB8AC3E}">
        <p14:creationId xmlns:p14="http://schemas.microsoft.com/office/powerpoint/2010/main" val="6527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Development?</a:t>
            </a:r>
          </a:p>
        </p:txBody>
      </p:sp>
      <p:pic>
        <p:nvPicPr>
          <p:cNvPr id="3" name="Picture 2" descr="http://cdn.meme.am/instances/644287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00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</a:t>
            </a:r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</p:spTree>
    <p:extLst>
      <p:ext uri="{BB962C8B-B14F-4D97-AF65-F5344CB8AC3E}">
        <p14:creationId xmlns:p14="http://schemas.microsoft.com/office/powerpoint/2010/main" val="348685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8601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00158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that handles requests and respond to them.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24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are examples of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server-side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functions?</a:t>
            </a:r>
          </a:p>
        </p:txBody>
      </p:sp>
    </p:spTree>
    <p:extLst>
      <p:ext uri="{BB962C8B-B14F-4D97-AF65-F5344CB8AC3E}">
        <p14:creationId xmlns:p14="http://schemas.microsoft.com/office/powerpoint/2010/main" val="5600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Server-Side Code in Action!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API that parse URL parameters to provide selective JSONs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Firebase methods that provide a timestamp back to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</a:p>
        </p:txBody>
      </p:sp>
    </p:spTree>
    <p:extLst>
      <p:ext uri="{BB962C8B-B14F-4D97-AF65-F5344CB8AC3E}">
        <p14:creationId xmlns:p14="http://schemas.microsoft.com/office/powerpoint/2010/main" val="338088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1026" name="Picture 2" descr="http://images.hayneedle.com/mgen/master:KD4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57799" y="2781300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Where does the server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55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Servers Live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live in dedicated hardware intended to handle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requests and responses of many clients.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can live most often live on cloud platforms like AWS,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Google Cloud, etc.</a:t>
            </a:r>
          </a:p>
        </p:txBody>
      </p:sp>
      <p:pic>
        <p:nvPicPr>
          <p:cNvPr id="6146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5" y="3505200"/>
            <a:ext cx="3273425" cy="13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ortonworks.com/wp-content/uploads/2015/01/Google-CloudPlatform_VerticalLock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9" y="3465042"/>
            <a:ext cx="3489321" cy="24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penrodcrm.com/sites/default/files/10178001_690480884344260_5462914783439954177_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76645"/>
            <a:ext cx="3124200" cy="11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Concerns…</a:t>
            </a:r>
          </a:p>
        </p:txBody>
      </p:sp>
    </p:spTree>
    <p:extLst>
      <p:ext uri="{BB962C8B-B14F-4D97-AF65-F5344CB8AC3E}">
        <p14:creationId xmlns:p14="http://schemas.microsoft.com/office/powerpoint/2010/main" val="427777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</a:t>
            </a:r>
          </a:p>
        </p:txBody>
      </p:sp>
    </p:spTree>
    <p:extLst>
      <p:ext uri="{BB962C8B-B14F-4D97-AF65-F5344CB8AC3E}">
        <p14:creationId xmlns:p14="http://schemas.microsoft.com/office/powerpoint/2010/main" val="237660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Express?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0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" y="990601"/>
            <a:ext cx="8537117" cy="3048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43345" y="45720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Web framework for node to make creating code for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much simpler</a:t>
            </a:r>
          </a:p>
        </p:txBody>
      </p:sp>
    </p:spTree>
    <p:extLst>
      <p:ext uri="{BB962C8B-B14F-4D97-AF65-F5344CB8AC3E}">
        <p14:creationId xmlns:p14="http://schemas.microsoft.com/office/powerpoint/2010/main" val="134002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route?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4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= Maps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74395"/>
            <a:ext cx="7016772" cy="52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0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= Maps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55520" y="1470660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/join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302606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/add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596705"/>
            <a:ext cx="3657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/search/:name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53000" y="1676400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953000" y="3232346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876800" y="4825305"/>
            <a:ext cx="990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00" y="339788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visits a link…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4600" y="168596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shown the “Join” Page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0" y="3119415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shown the “Add” Page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39840" y="4596705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is shown the “search” page with just the results relevant to the name.</a:t>
            </a:r>
          </a:p>
        </p:txBody>
      </p:sp>
    </p:spTree>
    <p:extLst>
      <p:ext uri="{BB962C8B-B14F-4D97-AF65-F5344CB8AC3E}">
        <p14:creationId xmlns:p14="http://schemas.microsoft.com/office/powerpoint/2010/main" val="9374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Example</a:t>
            </a:r>
          </a:p>
        </p:txBody>
      </p:sp>
      <p:sp>
        <p:nvSpPr>
          <p:cNvPr id="6" name="Rectangle 5"/>
          <p:cNvSpPr/>
          <p:nvPr/>
        </p:nvSpPr>
        <p:spPr>
          <a:xfrm>
            <a:off x="880533" y="5950609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https://mean-google-maps.herokuapp.com/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4363"/>
            <a:ext cx="7323667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6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Communication (GET)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415946" y="1997059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visits /join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3239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(GET Request)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Communication (GET)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3) Server responds by providing HTML with web form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3415946" y="1997059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visits /join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15946" y="23239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(GET Request)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2) Request triggers the code in the Server route. The server then finds the relevant HTML content and data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8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(POST)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056564" y="2073259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submits form entry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(POST Request)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8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#1 - Concern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“This is all so confusing…”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0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Client-Server Communication (POST)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03" y="2255122"/>
            <a:ext cx="2744697" cy="13430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61951" y="16164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Node Server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1903" y="1582135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u="sng" dirty="0"/>
              <a:t>Client Browser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75103" y="2926634"/>
            <a:ext cx="2551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514351" y="1768867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en-US" sz="18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27503" y="361334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3) Server responds by providing HTML with web form data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1878" y="3321922"/>
            <a:ext cx="243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6094503" y="3757474"/>
            <a:ext cx="2629648" cy="157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2) Request triggers the code in the Server route. The server then adds the user to the map and database.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056564" y="2073259"/>
            <a:ext cx="2924388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b="0" dirty="0"/>
              <a:t>1) User submits form entry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569843" y="2400186"/>
            <a:ext cx="2209800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(POST Request)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22721"/>
            <a:ext cx="2858180" cy="21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1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Time!</a:t>
            </a:r>
          </a:p>
        </p:txBody>
      </p:sp>
    </p:spTree>
    <p:extLst>
      <p:ext uri="{BB962C8B-B14F-4D97-AF65-F5344CB8AC3E}">
        <p14:creationId xmlns:p14="http://schemas.microsoft.com/office/powerpoint/2010/main" val="108208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#1 - Response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3345" y="8382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it will be for your employer as well.</a:t>
            </a:r>
          </a:p>
        </p:txBody>
      </p:sp>
      <p:pic>
        <p:nvPicPr>
          <p:cNvPr id="3074" name="Picture 2" descr="http://s2.quickmeme.com/img/fb/fb7c88438001cc01a65e49d2458c4d64d0774dca9115620d1444c203598a8f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30929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7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#2 - Concern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“I feel like I’m just copying and pasting”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2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Comment #2 - Response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54864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https://cdn.meme.am/instances/5482638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5" y="838200"/>
            <a:ext cx="5401242" cy="54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43599" y="838200"/>
            <a:ext cx="2729345" cy="5401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Backend code libraries mean YOU have to code less.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you are just copying “best-practices” over and over again.</a:t>
            </a:r>
          </a:p>
        </p:txBody>
      </p:sp>
    </p:spTree>
    <p:extLst>
      <p:ext uri="{BB962C8B-B14F-4D97-AF65-F5344CB8AC3E}">
        <p14:creationId xmlns:p14="http://schemas.microsoft.com/office/powerpoint/2010/main" val="68824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41093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38200"/>
            <a:ext cx="83820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Before you walk out the door you should…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 generic Express Server (copy and paste is fine).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 basic Express GET route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how to create an Express POST route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what POST Man is for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 “conceptually” how to use AJAX to GET and POST data to an Express server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965" y="5886430"/>
            <a:ext cx="354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Seriously… Try to learn this now.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+ Express Servers and Routing are two of the</a:t>
            </a:r>
          </a:p>
          <a:p>
            <a:pPr marL="0" indent="0" algn="ctr">
              <a:buNone/>
            </a:pP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CONCEPTS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39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U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_Theme" id="{3E61B1EA-1310-46A0-B6DA-7DD1D9358867}" vid="{58FA67FA-40E8-458F-BB6E-1B9C39E99343}"/>
    </a:ext>
  </a:extLst>
</a:theme>
</file>

<file path=ppt/theme/theme18.xml><?xml version="1.0" encoding="utf-8"?>
<a:theme xmlns:a="http://schemas.openxmlformats.org/drawingml/2006/main" name="5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CF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_Theme" id="{C83D9D28-1503-46AE-95A4-A6562110F3ED}" vid="{FD728935-2AB7-4AA8-96A9-760B0AD71397}"/>
    </a:ext>
  </a:extLst>
</a:theme>
</file>

<file path=ppt/theme/theme5.xml><?xml version="1.0" encoding="utf-8"?>
<a:theme xmlns:a="http://schemas.openxmlformats.org/drawingml/2006/main" name="2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UCLA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A_Theme" id="{A2431CA4-1044-4929-B4FB-86CA7663FF6A}" vid="{CE460097-7887-443E-823B-A8F2C5D701C7}"/>
    </a:ext>
  </a:extLst>
</a:theme>
</file>

<file path=ppt/theme/theme9.xml><?xml version="1.0" encoding="utf-8"?>
<a:theme xmlns:a="http://schemas.openxmlformats.org/drawingml/2006/main" name="3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12339</TotalTime>
  <Words>859</Words>
  <Application>Microsoft Office PowerPoint</Application>
  <PresentationFormat>On-screen Show (4:3)</PresentationFormat>
  <Paragraphs>146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31</vt:i4>
      </vt:variant>
    </vt:vector>
  </HeadingPairs>
  <TitlesOfParts>
    <vt:vector size="55" baseType="lpstr">
      <vt:lpstr>Calibri</vt:lpstr>
      <vt:lpstr>Arial</vt:lpstr>
      <vt:lpstr>Roboto</vt:lpstr>
      <vt:lpstr>Calibri Light</vt:lpstr>
      <vt:lpstr>UCF - Theme</vt:lpstr>
      <vt:lpstr>Rutgers - Theme</vt:lpstr>
      <vt:lpstr>1_Rutgers - Theme</vt:lpstr>
      <vt:lpstr>UCF_Theme</vt:lpstr>
      <vt:lpstr>2_Rutgers - Theme</vt:lpstr>
      <vt:lpstr>Unbranded</vt:lpstr>
      <vt:lpstr>UTAustin</vt:lpstr>
      <vt:lpstr>UCLA_Theme</vt:lpstr>
      <vt:lpstr>3_Rutgers - Theme</vt:lpstr>
      <vt:lpstr>1_Unbranded</vt:lpstr>
      <vt:lpstr>1_UTAustin</vt:lpstr>
      <vt:lpstr>UCLA</vt:lpstr>
      <vt:lpstr>4_Rutgers - Theme</vt:lpstr>
      <vt:lpstr>2_Unbranded</vt:lpstr>
      <vt:lpstr>2_UTAustin</vt:lpstr>
      <vt:lpstr>1_UCLA</vt:lpstr>
      <vt:lpstr>UT_Theme</vt:lpstr>
      <vt:lpstr>5_Rutgers - Theme</vt:lpstr>
      <vt:lpstr>3_Unbranded</vt:lpstr>
      <vt:lpstr>3_UTAustin</vt:lpstr>
      <vt:lpstr>Express Yourself</vt:lpstr>
      <vt:lpstr>Early Concerns…</vt:lpstr>
      <vt:lpstr>PowerPoint Presentation</vt:lpstr>
      <vt:lpstr>PowerPoint Presentation</vt:lpstr>
      <vt:lpstr>PowerPoint Presentation</vt:lpstr>
      <vt:lpstr>PowerPoint Presentation</vt:lpstr>
      <vt:lpstr>Today’s Class</vt:lpstr>
      <vt:lpstr>Your Objectives</vt:lpstr>
      <vt:lpstr>PowerPoint Presentation</vt:lpstr>
      <vt:lpstr>PowerPoint Presentation</vt:lpstr>
      <vt:lpstr>A Moment to Refresh</vt:lpstr>
      <vt:lpstr>Full-Stack Development?</vt:lpstr>
      <vt:lpstr>Full-Stack Development</vt:lpstr>
      <vt:lpstr>Remind me again…</vt:lpstr>
      <vt:lpstr>Server Definition</vt:lpstr>
      <vt:lpstr>Remind me again…</vt:lpstr>
      <vt:lpstr>Server-Side Code in Action!</vt:lpstr>
      <vt:lpstr>Remind me again…</vt:lpstr>
      <vt:lpstr>Servers Live</vt:lpstr>
      <vt:lpstr>Express</vt:lpstr>
      <vt:lpstr>Remind me again…</vt:lpstr>
      <vt:lpstr>Express.JS</vt:lpstr>
      <vt:lpstr>Remind me again…</vt:lpstr>
      <vt:lpstr>Routes = Maps</vt:lpstr>
      <vt:lpstr>Routes = Maps</vt:lpstr>
      <vt:lpstr>Quick Example</vt:lpstr>
      <vt:lpstr>Client-Server Communication (GET)</vt:lpstr>
      <vt:lpstr>Client-Server Communication (GET)</vt:lpstr>
      <vt:lpstr>Client-Server Communication (POST)</vt:lpstr>
      <vt:lpstr>Client-Server Communication (POST)</vt:lpstr>
      <vt:lpstr>Activity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Peleke Sengstacke</cp:lastModifiedBy>
  <cp:revision>1647</cp:revision>
  <cp:lastPrinted>2016-01-30T16:23:56Z</cp:lastPrinted>
  <dcterms:created xsi:type="dcterms:W3CDTF">2015-01-20T17:19:00Z</dcterms:created>
  <dcterms:modified xsi:type="dcterms:W3CDTF">2016-08-25T18:08:04Z</dcterms:modified>
</cp:coreProperties>
</file>